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2192000" cy="6858000"/>
  <p:notesSz cx="6858000" cy="9144000"/>
  <p:defaultTextStyle>
    <a:lvl1pPr>
      <a:defRPr>
        <a:solidFill>
          <a:srgbClr val="514A40"/>
        </a:solidFill>
        <a:latin typeface="Cambria"/>
        <a:ea typeface="Cambria"/>
        <a:cs typeface="Cambria"/>
        <a:sym typeface="Cambria"/>
      </a:defRPr>
    </a:lvl1pPr>
    <a:lvl2pPr indent="457200">
      <a:defRPr>
        <a:solidFill>
          <a:srgbClr val="514A40"/>
        </a:solidFill>
        <a:latin typeface="Cambria"/>
        <a:ea typeface="Cambria"/>
        <a:cs typeface="Cambria"/>
        <a:sym typeface="Cambria"/>
      </a:defRPr>
    </a:lvl2pPr>
    <a:lvl3pPr indent="914400">
      <a:defRPr>
        <a:solidFill>
          <a:srgbClr val="514A40"/>
        </a:solidFill>
        <a:latin typeface="Cambria"/>
        <a:ea typeface="Cambria"/>
        <a:cs typeface="Cambria"/>
        <a:sym typeface="Cambria"/>
      </a:defRPr>
    </a:lvl3pPr>
    <a:lvl4pPr indent="1371600">
      <a:defRPr>
        <a:solidFill>
          <a:srgbClr val="514A40"/>
        </a:solidFill>
        <a:latin typeface="Cambria"/>
        <a:ea typeface="Cambria"/>
        <a:cs typeface="Cambria"/>
        <a:sym typeface="Cambria"/>
      </a:defRPr>
    </a:lvl4pPr>
    <a:lvl5pPr indent="1828800">
      <a:defRPr>
        <a:solidFill>
          <a:srgbClr val="514A40"/>
        </a:solidFill>
        <a:latin typeface="Cambria"/>
        <a:ea typeface="Cambria"/>
        <a:cs typeface="Cambria"/>
        <a:sym typeface="Cambria"/>
      </a:defRPr>
    </a:lvl5pPr>
    <a:lvl6pPr indent="2286000">
      <a:defRPr>
        <a:solidFill>
          <a:srgbClr val="514A40"/>
        </a:solidFill>
        <a:latin typeface="Cambria"/>
        <a:ea typeface="Cambria"/>
        <a:cs typeface="Cambria"/>
        <a:sym typeface="Cambria"/>
      </a:defRPr>
    </a:lvl6pPr>
    <a:lvl7pPr indent="2743200">
      <a:defRPr>
        <a:solidFill>
          <a:srgbClr val="514A40"/>
        </a:solidFill>
        <a:latin typeface="Cambria"/>
        <a:ea typeface="Cambria"/>
        <a:cs typeface="Cambria"/>
        <a:sym typeface="Cambria"/>
      </a:defRPr>
    </a:lvl7pPr>
    <a:lvl8pPr indent="3200400">
      <a:defRPr>
        <a:solidFill>
          <a:srgbClr val="514A40"/>
        </a:solidFill>
        <a:latin typeface="Cambria"/>
        <a:ea typeface="Cambria"/>
        <a:cs typeface="Cambria"/>
        <a:sym typeface="Cambria"/>
      </a:defRPr>
    </a:lvl8pPr>
    <a:lvl9pPr indent="3657600">
      <a:defRPr>
        <a:solidFill>
          <a:srgbClr val="514A40"/>
        </a:solidFill>
        <a:latin typeface="Cambria"/>
        <a:ea typeface="Cambria"/>
        <a:cs typeface="Cambria"/>
        <a:sym typeface="Cambri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1CFCB"/>
          </a:solidFill>
        </a:fill>
      </a:tcStyle>
    </a:wholeTbl>
    <a:band2H>
      <a:tcTxStyle b="def" i="def"/>
      <a:tcStyle>
        <a:tcBdr/>
        <a:fill>
          <a:solidFill>
            <a:srgbClr val="F1E9E7"/>
          </a:solidFill>
        </a:fill>
      </a:tcStyle>
    </a:band2H>
    <a:firstCol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85229"/>
          </a:solidFill>
        </a:fill>
      </a:tcStyle>
    </a:firstCol>
    <a:la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85229"/>
          </a:solidFill>
        </a:fill>
      </a:tcStyle>
    </a:lastRow>
    <a:fir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85229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BE0CE"/>
          </a:solidFill>
        </a:fill>
      </a:tcStyle>
    </a:wholeTbl>
    <a:band2H>
      <a:tcTxStyle b="def" i="def"/>
      <a:tcStyle>
        <a:tcBdr/>
        <a:fill>
          <a:solidFill>
            <a:srgbClr val="F5F0E8"/>
          </a:solidFill>
        </a:fill>
      </a:tcStyle>
    </a:band2H>
    <a:firstCol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9A645"/>
          </a:solidFill>
        </a:fill>
      </a:tcStyle>
    </a:firstCol>
    <a:la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9A645"/>
          </a:solidFill>
        </a:fill>
      </a:tcStyle>
    </a:lastRow>
    <a:fir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9A645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9D1D4"/>
          </a:solidFill>
        </a:fill>
      </a:tcStyle>
    </a:wholeTbl>
    <a:band2H>
      <a:tcTxStyle b="def" i="def"/>
      <a:tcStyle>
        <a:tcBdr/>
        <a:fill>
          <a:solidFill>
            <a:srgbClr val="EDEAEB"/>
          </a:solidFill>
        </a:fill>
      </a:tcStyle>
    </a:band2H>
    <a:firstCol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96170"/>
          </a:solidFill>
        </a:fill>
      </a:tcStyle>
    </a:firstCol>
    <a:la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96170"/>
          </a:solidFill>
        </a:fill>
      </a:tcStyle>
    </a:lastRow>
    <a:fir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96170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85229"/>
          </a:solidFill>
        </a:fill>
      </a:tcStyle>
    </a:firstCol>
    <a:lastRow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14A40"/>
              </a:solidFill>
              <a:prstDash val="solid"/>
              <a:bevel/>
            </a:ln>
          </a:top>
          <a:bottom>
            <a:ln w="25400" cap="flat">
              <a:solidFill>
                <a:srgbClr val="514A4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14A40"/>
              </a:solidFill>
              <a:prstDash val="solid"/>
              <a:bevel/>
            </a:ln>
          </a:top>
          <a:bottom>
            <a:ln w="25400" cap="flat">
              <a:solidFill>
                <a:srgbClr val="514A4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85229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FCECD"/>
          </a:solidFill>
        </a:fill>
      </a:tcStyle>
    </a:wholeTbl>
    <a:band2H>
      <a:tcTxStyle b="def" i="def"/>
      <a:tcStyle>
        <a:tcBdr/>
        <a:fill>
          <a:solidFill>
            <a:srgbClr val="E8E8E8"/>
          </a:solidFill>
        </a:fill>
      </a:tcStyle>
    </a:band2H>
    <a:firstCol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14A40"/>
          </a:solidFill>
        </a:fill>
      </a:tcStyle>
    </a:firstCol>
    <a:la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14A40"/>
          </a:solidFill>
        </a:fill>
      </a:tcStyle>
    </a:lastRow>
    <a:fir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14A40"/>
          </a:solidFill>
        </a:fill>
      </a:tcStyle>
    </a:firstRow>
  </a:tblStyle>
  <a:tblStyle styleId="{2708684C-4D16-4618-839F-0558EEFCDFE6}" styleName="">
    <a:tblBg/>
    <a:wholeTbl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514A40"/>
              </a:solidFill>
              <a:prstDash val="solid"/>
              <a:bevel/>
            </a:ln>
          </a:left>
          <a:right>
            <a:ln w="12700" cap="flat">
              <a:solidFill>
                <a:srgbClr val="514A40"/>
              </a:solidFill>
              <a:prstDash val="solid"/>
              <a:bevel/>
            </a:ln>
          </a:right>
          <a:top>
            <a:ln w="12700" cap="flat">
              <a:solidFill>
                <a:srgbClr val="514A40"/>
              </a:solidFill>
              <a:prstDash val="solid"/>
              <a:bevel/>
            </a:ln>
          </a:top>
          <a:bottom>
            <a:ln w="12700" cap="flat">
              <a:solidFill>
                <a:srgbClr val="514A40"/>
              </a:solidFill>
              <a:prstDash val="solid"/>
              <a:bevel/>
            </a:ln>
          </a:bottom>
          <a:insideH>
            <a:ln w="12700" cap="flat">
              <a:solidFill>
                <a:srgbClr val="514A40"/>
              </a:solidFill>
              <a:prstDash val="solid"/>
              <a:bevel/>
            </a:ln>
          </a:insideH>
          <a:insideV>
            <a:ln w="12700" cap="flat">
              <a:solidFill>
                <a:srgbClr val="514A40"/>
              </a:solidFill>
              <a:prstDash val="solid"/>
              <a:bevel/>
            </a:ln>
          </a:insideV>
        </a:tcBdr>
        <a:fill>
          <a:solidFill>
            <a:srgbClr val="514A4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514A40"/>
              </a:solidFill>
              <a:prstDash val="solid"/>
              <a:bevel/>
            </a:ln>
          </a:left>
          <a:right>
            <a:ln w="12700" cap="flat">
              <a:solidFill>
                <a:srgbClr val="514A40"/>
              </a:solidFill>
              <a:prstDash val="solid"/>
              <a:bevel/>
            </a:ln>
          </a:right>
          <a:top>
            <a:ln w="12700" cap="flat">
              <a:solidFill>
                <a:srgbClr val="514A40"/>
              </a:solidFill>
              <a:prstDash val="solid"/>
              <a:bevel/>
            </a:ln>
          </a:top>
          <a:bottom>
            <a:ln w="12700" cap="flat">
              <a:solidFill>
                <a:srgbClr val="514A40"/>
              </a:solidFill>
              <a:prstDash val="solid"/>
              <a:bevel/>
            </a:ln>
          </a:bottom>
          <a:insideH>
            <a:ln w="12700" cap="flat">
              <a:solidFill>
                <a:srgbClr val="514A40"/>
              </a:solidFill>
              <a:prstDash val="solid"/>
              <a:bevel/>
            </a:ln>
          </a:insideH>
          <a:insideV>
            <a:ln w="12700" cap="flat">
              <a:solidFill>
                <a:srgbClr val="514A40"/>
              </a:solidFill>
              <a:prstDash val="solid"/>
              <a:bevel/>
            </a:ln>
          </a:insideV>
        </a:tcBdr>
        <a:fill>
          <a:solidFill>
            <a:srgbClr val="514A40">
              <a:alpha val="20000"/>
            </a:srgbClr>
          </a:solidFill>
        </a:fill>
      </a:tcStyle>
    </a:firstCol>
    <a:lastRow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514A40"/>
              </a:solidFill>
              <a:prstDash val="solid"/>
              <a:bevel/>
            </a:ln>
          </a:left>
          <a:right>
            <a:ln w="12700" cap="flat">
              <a:solidFill>
                <a:srgbClr val="514A40"/>
              </a:solidFill>
              <a:prstDash val="solid"/>
              <a:bevel/>
            </a:ln>
          </a:right>
          <a:top>
            <a:ln w="50800" cap="flat">
              <a:solidFill>
                <a:srgbClr val="514A40"/>
              </a:solidFill>
              <a:prstDash val="solid"/>
              <a:bevel/>
            </a:ln>
          </a:top>
          <a:bottom>
            <a:ln w="12700" cap="flat">
              <a:solidFill>
                <a:srgbClr val="514A40"/>
              </a:solidFill>
              <a:prstDash val="solid"/>
              <a:bevel/>
            </a:ln>
          </a:bottom>
          <a:insideH>
            <a:ln w="12700" cap="flat">
              <a:solidFill>
                <a:srgbClr val="514A40"/>
              </a:solidFill>
              <a:prstDash val="solid"/>
              <a:bevel/>
            </a:ln>
          </a:insideH>
          <a:insideV>
            <a:ln w="12700" cap="flat">
              <a:solidFill>
                <a:srgbClr val="514A4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514A40"/>
              </a:solidFill>
              <a:prstDash val="solid"/>
              <a:bevel/>
            </a:ln>
          </a:left>
          <a:right>
            <a:ln w="12700" cap="flat">
              <a:solidFill>
                <a:srgbClr val="514A40"/>
              </a:solidFill>
              <a:prstDash val="solid"/>
              <a:bevel/>
            </a:ln>
          </a:right>
          <a:top>
            <a:ln w="12700" cap="flat">
              <a:solidFill>
                <a:srgbClr val="514A40"/>
              </a:solidFill>
              <a:prstDash val="solid"/>
              <a:bevel/>
            </a:ln>
          </a:top>
          <a:bottom>
            <a:ln w="25400" cap="flat">
              <a:solidFill>
                <a:srgbClr val="514A40"/>
              </a:solidFill>
              <a:prstDash val="solid"/>
              <a:bevel/>
            </a:ln>
          </a:bottom>
          <a:insideH>
            <a:ln w="12700" cap="flat">
              <a:solidFill>
                <a:srgbClr val="514A40"/>
              </a:solidFill>
              <a:prstDash val="solid"/>
              <a:bevel/>
            </a:ln>
          </a:insideH>
          <a:insideV>
            <a:ln w="12700" cap="flat">
              <a:solidFill>
                <a:srgbClr val="514A4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tif>
</file>

<file path=ppt/media/image5.t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58" name="Shape 5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1pPr>
    <a:lvl2pPr indent="2286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2pPr>
    <a:lvl3pPr indent="4572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3pPr>
    <a:lvl4pPr indent="6858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4pPr>
    <a:lvl5pPr indent="9144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5pPr>
    <a:lvl6pPr indent="11430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6pPr>
    <a:lvl7pPr indent="13716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7pPr>
    <a:lvl8pPr indent="16002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8pPr>
    <a:lvl9pPr indent="18288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4.xml.rels><?xml version="1.0" encoding="UTF-8" standalone="yes"?>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63" name="Shape 6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Arent: 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“Schatting, van”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Begreep onderwerp eerst ook niet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Doel: Iedereen begrijpen, duidelijk wij doen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Inhoud presentaite: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Eerst ik selectiviteit,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Dan Davina Heckman en haar onderzoek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Tot slot vertel ik nog iets over mijn onderzoek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68" name="Shape 6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Selectiviteit is wanneer de steekproef niet random is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Niet altijd te verkopen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Voorbeeld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Model, formules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Variabelen anders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Storing anders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72" name="Shape 7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Arent : Doel: Iedereen begrijpen, duidelijk wij doen ?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77" name="Shape 7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Arent : Doel: Iedereen begrijpen, duidelijk wij doen ?</a:t>
            </a: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defTabSz="914400">
              <a:lnSpc>
                <a:spcPct val="100000"/>
              </a:lnSpc>
              <a:defRPr sz="1800"/>
            </a:pPr>
            <a:endParaRPr sz="1200">
              <a:solidFill>
                <a:srgbClr val="514A4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066800" y="891539"/>
            <a:ext cx="10058400" cy="4457701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z="6800">
                <a:solidFill>
                  <a:srgbClr val="514A40"/>
                </a:solidFill>
              </a:defRPr>
            </a:lvl1pPr>
          </a:lstStyle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6800">
                <a:solidFill>
                  <a:srgbClr val="514A40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066800" y="5360437"/>
            <a:ext cx="10058400" cy="14975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b="1" cap="all">
                <a:solidFill>
                  <a:srgbClr val="A85229"/>
                </a:solidFill>
              </a:defRPr>
            </a:lvl1pPr>
          </a:lstStyle>
          <a:p>
            <a:pPr lvl="0">
              <a:defRPr b="0" cap="none" sz="1800">
                <a:solidFill>
                  <a:srgbClr val="000000"/>
                </a:solidFill>
              </a:defRPr>
            </a:pPr>
            <a:r>
              <a:rPr b="1" cap="all" sz="2000">
                <a:solidFill>
                  <a:srgbClr val="A85229"/>
                </a:solidFill>
              </a:rPr>
              <a:t>Click to edit Master subtitle style</a:t>
            </a:r>
          </a:p>
        </p:txBody>
      </p:sp>
      <p:sp>
        <p:nvSpPr>
          <p:cNvPr id="10" name="Shape 10"/>
          <p:cNvSpPr/>
          <p:nvPr/>
        </p:nvSpPr>
        <p:spPr>
          <a:xfrm>
            <a:off x="0" y="5888735"/>
            <a:ext cx="12192000" cy="109729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  <a:effectLst>
            <a:outerShdw sx="100000" sy="100000" kx="0" ky="0" algn="b" rotWithShape="0" blurRad="25400" dist="25400" dir="5400000">
              <a:srgbClr val="FFFFFF">
                <a:alpha val="40000"/>
              </a:srgbClr>
            </a:outerShdw>
          </a:effectLst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" name="Shape 11"/>
          <p:cNvSpPr/>
          <p:nvPr/>
        </p:nvSpPr>
        <p:spPr>
          <a:xfrm>
            <a:off x="0" y="5888735"/>
            <a:ext cx="12192000" cy="109729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type="title"/>
          </p:nvPr>
        </p:nvSpPr>
        <p:spPr>
          <a:xfrm>
            <a:off x="1295400" y="0"/>
            <a:ext cx="9601200" cy="1524000"/>
          </a:xfrm>
          <a:prstGeom prst="rect">
            <a:avLst/>
          </a:prstGeom>
        </p:spPr>
        <p:txBody>
          <a:bodyPr/>
          <a:lstStyle/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3200">
                <a:solidFill>
                  <a:srgbClr val="A85229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51" name="Shape 51"/>
          <p:cNvSpPr/>
          <p:nvPr>
            <p:ph type="body" idx="1"/>
          </p:nvPr>
        </p:nvSpPr>
        <p:spPr>
          <a:xfrm>
            <a:off x="1295400" y="1828800"/>
            <a:ext cx="9601200" cy="50292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Click to edit Master text styles</a:t>
            </a:r>
            <a:endParaRPr sz="2000">
              <a:solidFill>
                <a:srgbClr val="514A40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Second level</a:t>
            </a:r>
            <a:endParaRPr sz="2000">
              <a:solidFill>
                <a:srgbClr val="514A40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Third level</a:t>
            </a:r>
            <a:endParaRPr sz="2000">
              <a:solidFill>
                <a:srgbClr val="514A40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Fourth level</a:t>
            </a:r>
            <a:endParaRPr sz="2000">
              <a:solidFill>
                <a:srgbClr val="514A40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Fifth level</a:t>
            </a:r>
          </a:p>
        </p:txBody>
      </p:sp>
      <p:sp>
        <p:nvSpPr>
          <p:cNvPr id="52" name="Shape 5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3200">
                <a:solidFill>
                  <a:srgbClr val="A85229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55" name="Shape 5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Click to edit Master text styles</a:t>
            </a:r>
            <a:endParaRPr sz="2000">
              <a:solidFill>
                <a:srgbClr val="514A40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Second level</a:t>
            </a:r>
            <a:endParaRPr sz="2000">
              <a:solidFill>
                <a:srgbClr val="514A40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Third level</a:t>
            </a:r>
            <a:endParaRPr sz="2000">
              <a:solidFill>
                <a:srgbClr val="514A40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Fourth level</a:t>
            </a:r>
            <a:endParaRPr sz="2000">
              <a:solidFill>
                <a:srgbClr val="514A40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Fifth level</a:t>
            </a:r>
          </a:p>
        </p:txBody>
      </p:sp>
      <p:sp>
        <p:nvSpPr>
          <p:cNvPr id="56" name="Shape 5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1295400" y="0"/>
            <a:ext cx="9601200" cy="1524000"/>
          </a:xfrm>
          <a:prstGeom prst="rect">
            <a:avLst/>
          </a:prstGeom>
        </p:spPr>
        <p:txBody>
          <a:bodyPr/>
          <a:lstStyle/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3200">
                <a:solidFill>
                  <a:srgbClr val="A85229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1295400" y="1828800"/>
            <a:ext cx="9601200" cy="50292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Click to edit Master text styles</a:t>
            </a:r>
            <a:endParaRPr sz="2000">
              <a:solidFill>
                <a:srgbClr val="514A40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Second level</a:t>
            </a:r>
            <a:endParaRPr sz="2000">
              <a:solidFill>
                <a:srgbClr val="514A40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Third level</a:t>
            </a:r>
            <a:endParaRPr sz="2000">
              <a:solidFill>
                <a:srgbClr val="514A40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Fourth level</a:t>
            </a:r>
            <a:endParaRPr sz="2000">
              <a:solidFill>
                <a:srgbClr val="514A40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Fifth level</a:t>
            </a:r>
          </a:p>
        </p:txBody>
      </p:sp>
      <p:sp>
        <p:nvSpPr>
          <p:cNvPr id="15" name="Shape 1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53739" y="283"/>
            <a:ext cx="4435717" cy="6856287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Shape 18"/>
          <p:cNvSpPr/>
          <p:nvPr>
            <p:ph type="title"/>
          </p:nvPr>
        </p:nvSpPr>
        <p:spPr>
          <a:xfrm>
            <a:off x="1066800" y="0"/>
            <a:ext cx="5943600" cy="5680630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z="5400"/>
            </a:lvl1pPr>
          </a:lstStyle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5400">
                <a:solidFill>
                  <a:srgbClr val="A85229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xfrm>
            <a:off x="1066800" y="5682343"/>
            <a:ext cx="5943601" cy="117565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b="1" cap="all" sz="2200"/>
            </a:lvl1pPr>
          </a:lstStyle>
          <a:p>
            <a:pPr lvl="0">
              <a:defRPr b="0" cap="none" sz="1800">
                <a:solidFill>
                  <a:srgbClr val="000000"/>
                </a:solidFill>
              </a:defRPr>
            </a:pPr>
            <a:r>
              <a:rPr b="1" cap="all" sz="2200">
                <a:solidFill>
                  <a:srgbClr val="514A40"/>
                </a:solidFill>
              </a:rPr>
              <a:t>Click to edit Master text styles</a:t>
            </a:r>
          </a:p>
        </p:txBody>
      </p:sp>
      <p:sp>
        <p:nvSpPr>
          <p:cNvPr id="20" name="Shape 20"/>
          <p:cNvSpPr/>
          <p:nvPr/>
        </p:nvSpPr>
        <p:spPr>
          <a:xfrm>
            <a:off x="7707083" y="0"/>
            <a:ext cx="54865" cy="6858000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  <a:effectLst>
            <a:outerShdw sx="100000" sy="100000" kx="0" ky="0" algn="b" rotWithShape="0" blurRad="25400" dist="25400" dir="0">
              <a:srgbClr val="FFFFFF">
                <a:alpha val="40000"/>
              </a:srgbClr>
            </a:outerShdw>
          </a:effectLst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" name="Shape 21"/>
          <p:cNvSpPr/>
          <p:nvPr/>
        </p:nvSpPr>
        <p:spPr>
          <a:xfrm>
            <a:off x="7707083" y="0"/>
            <a:ext cx="54865" cy="6858000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>
            <p:ph type="title"/>
          </p:nvPr>
        </p:nvSpPr>
        <p:spPr>
          <a:xfrm>
            <a:off x="1295400" y="0"/>
            <a:ext cx="9601200" cy="1524000"/>
          </a:xfrm>
          <a:prstGeom prst="rect">
            <a:avLst/>
          </a:prstGeom>
        </p:spPr>
        <p:txBody>
          <a:bodyPr/>
          <a:lstStyle/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3200">
                <a:solidFill>
                  <a:srgbClr val="A85229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24" name="Shape 24"/>
          <p:cNvSpPr/>
          <p:nvPr>
            <p:ph type="body" idx="1"/>
          </p:nvPr>
        </p:nvSpPr>
        <p:spPr>
          <a:xfrm>
            <a:off x="1295400" y="1825625"/>
            <a:ext cx="4724400" cy="5032375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Click to edit Master text styles</a:t>
            </a:r>
            <a:endParaRPr sz="2000">
              <a:solidFill>
                <a:srgbClr val="514A40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Second level</a:t>
            </a:r>
            <a:endParaRPr sz="2000">
              <a:solidFill>
                <a:srgbClr val="514A40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Third level</a:t>
            </a:r>
            <a:endParaRPr sz="2000">
              <a:solidFill>
                <a:srgbClr val="514A40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Fourth level</a:t>
            </a:r>
            <a:endParaRPr sz="2000">
              <a:solidFill>
                <a:srgbClr val="514A40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Fifth level</a:t>
            </a:r>
          </a:p>
        </p:txBody>
      </p:sp>
      <p:sp>
        <p:nvSpPr>
          <p:cNvPr id="25" name="Shape 2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>
            <p:ph type="title"/>
          </p:nvPr>
        </p:nvSpPr>
        <p:spPr>
          <a:xfrm>
            <a:off x="1295400" y="0"/>
            <a:ext cx="9601200" cy="1524000"/>
          </a:xfrm>
          <a:prstGeom prst="rect">
            <a:avLst/>
          </a:prstGeom>
        </p:spPr>
        <p:txBody>
          <a:bodyPr/>
          <a:lstStyle/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3200">
                <a:solidFill>
                  <a:srgbClr val="A85229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28" name="Shape 28"/>
          <p:cNvSpPr/>
          <p:nvPr>
            <p:ph type="body" idx="1"/>
          </p:nvPr>
        </p:nvSpPr>
        <p:spPr>
          <a:xfrm>
            <a:off x="1295400" y="1524000"/>
            <a:ext cx="4727448" cy="1250950"/>
          </a:xfrm>
          <a:prstGeom prst="rect">
            <a:avLst/>
          </a:prstGeom>
        </p:spPr>
        <p:txBody>
          <a:bodyPr anchor="ctr"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b="1" cap="all"/>
            </a:lvl1pPr>
          </a:lstStyle>
          <a:p>
            <a:pPr lvl="0">
              <a:defRPr b="0" cap="none" sz="1800">
                <a:solidFill>
                  <a:srgbClr val="000000"/>
                </a:solidFill>
              </a:defRPr>
            </a:pPr>
            <a:r>
              <a:rPr b="1" cap="all" sz="2000">
                <a:solidFill>
                  <a:srgbClr val="514A40"/>
                </a:solidFill>
              </a:rPr>
              <a:t>Click to edit Master text styles</a:t>
            </a:r>
          </a:p>
        </p:txBody>
      </p:sp>
      <p:sp>
        <p:nvSpPr>
          <p:cNvPr id="29" name="Shape 2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>
            <p:ph type="title"/>
          </p:nvPr>
        </p:nvSpPr>
        <p:spPr>
          <a:xfrm>
            <a:off x="1295400" y="0"/>
            <a:ext cx="9601200" cy="1524000"/>
          </a:xfrm>
          <a:prstGeom prst="rect">
            <a:avLst/>
          </a:prstGeom>
        </p:spPr>
        <p:txBody>
          <a:bodyPr/>
          <a:lstStyle/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3200">
                <a:solidFill>
                  <a:srgbClr val="A85229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32" name="Shape 3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image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53739" y="283"/>
            <a:ext cx="4435717" cy="6856287"/>
          </a:xfrm>
          <a:prstGeom prst="rect">
            <a:avLst/>
          </a:prstGeom>
          <a:ln w="12700">
            <a:miter lim="400000"/>
          </a:ln>
        </p:spPr>
      </p:pic>
      <p:sp>
        <p:nvSpPr>
          <p:cNvPr id="37" name="Shape 37"/>
          <p:cNvSpPr/>
          <p:nvPr/>
        </p:nvSpPr>
        <p:spPr>
          <a:xfrm>
            <a:off x="7707083" y="0"/>
            <a:ext cx="54865" cy="6858000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  <a:effectLst>
            <a:outerShdw sx="100000" sy="100000" kx="0" ky="0" algn="b" rotWithShape="0" blurRad="25400" dist="25400" dir="0">
              <a:srgbClr val="FFFFFF">
                <a:alpha val="40000"/>
              </a:srgbClr>
            </a:outerShdw>
          </a:effectLst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8" name="Shape 38"/>
          <p:cNvSpPr/>
          <p:nvPr/>
        </p:nvSpPr>
        <p:spPr>
          <a:xfrm>
            <a:off x="7707083" y="0"/>
            <a:ext cx="54865" cy="6858000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8229600" y="800100"/>
            <a:ext cx="3474721" cy="3314700"/>
          </a:xfrm>
          <a:prstGeom prst="rect">
            <a:avLst/>
          </a:prstGeom>
        </p:spPr>
        <p:txBody>
          <a:bodyPr/>
          <a:lstStyle/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3200">
                <a:solidFill>
                  <a:srgbClr val="A85229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40" name="Shape 40"/>
          <p:cNvSpPr/>
          <p:nvPr>
            <p:ph type="body" idx="1"/>
          </p:nvPr>
        </p:nvSpPr>
        <p:spPr>
          <a:xfrm>
            <a:off x="790302" y="685800"/>
            <a:ext cx="6126480" cy="61722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Click to edit Master text styles</a:t>
            </a:r>
            <a:endParaRPr sz="2000">
              <a:solidFill>
                <a:srgbClr val="514A40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Second level</a:t>
            </a:r>
            <a:endParaRPr sz="2000">
              <a:solidFill>
                <a:srgbClr val="514A40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Third level</a:t>
            </a:r>
            <a:endParaRPr sz="2000">
              <a:solidFill>
                <a:srgbClr val="514A40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Fourth level</a:t>
            </a:r>
            <a:endParaRPr sz="2000">
              <a:solidFill>
                <a:srgbClr val="514A40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Fifth level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image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53739" y="283"/>
            <a:ext cx="4435717" cy="6856287"/>
          </a:xfrm>
          <a:prstGeom prst="rect">
            <a:avLst/>
          </a:prstGeom>
          <a:ln w="12700">
            <a:miter lim="400000"/>
          </a:ln>
        </p:spPr>
      </p:pic>
      <p:sp>
        <p:nvSpPr>
          <p:cNvPr id="44" name="Shape 44"/>
          <p:cNvSpPr/>
          <p:nvPr/>
        </p:nvSpPr>
        <p:spPr>
          <a:xfrm>
            <a:off x="7707083" y="0"/>
            <a:ext cx="54865" cy="6858000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  <a:effectLst>
            <a:outerShdw sx="100000" sy="100000" kx="0" ky="0" algn="b" rotWithShape="0" blurRad="25400" dist="25400" dir="0">
              <a:srgbClr val="FFFFFF">
                <a:alpha val="40000"/>
              </a:srgbClr>
            </a:outerShdw>
          </a:effectLst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5" name="Shape 45"/>
          <p:cNvSpPr/>
          <p:nvPr/>
        </p:nvSpPr>
        <p:spPr>
          <a:xfrm>
            <a:off x="7707083" y="0"/>
            <a:ext cx="54865" cy="6858000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6" name="Shape 46"/>
          <p:cNvSpPr/>
          <p:nvPr>
            <p:ph type="title"/>
          </p:nvPr>
        </p:nvSpPr>
        <p:spPr>
          <a:xfrm>
            <a:off x="8229600" y="800100"/>
            <a:ext cx="3474721" cy="3314700"/>
          </a:xfrm>
          <a:prstGeom prst="rect">
            <a:avLst/>
          </a:prstGeom>
        </p:spPr>
        <p:txBody>
          <a:bodyPr/>
          <a:lstStyle/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3200">
                <a:solidFill>
                  <a:srgbClr val="A85229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47" name="Shape 47"/>
          <p:cNvSpPr/>
          <p:nvPr>
            <p:ph type="body" idx="1"/>
          </p:nvPr>
        </p:nvSpPr>
        <p:spPr>
          <a:xfrm>
            <a:off x="8229600" y="4343400"/>
            <a:ext cx="3474721" cy="25146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800"/>
              </a:spcBef>
              <a:buClrTx/>
              <a:buSzTx/>
              <a:buFontTx/>
              <a:buNone/>
              <a:defRPr sz="1800"/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14A40"/>
                </a:solidFill>
              </a:rPr>
              <a:t>Click to edit Master text styles</a:t>
            </a:r>
          </a:p>
        </p:txBody>
      </p:sp>
      <p:sp>
        <p:nvSpPr>
          <p:cNvPr id="48" name="Shape 4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0" y="6257035"/>
            <a:ext cx="12192000" cy="54865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  <a:effectLst>
            <a:outerShdw sx="100000" sy="100000" kx="0" ky="0" algn="b" rotWithShape="0" blurRad="25400" dist="25400" dir="5400000">
              <a:srgbClr val="FFFFFF">
                <a:alpha val="40000"/>
              </a:srgbClr>
            </a:outerShdw>
          </a:effectLst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" name="Shape 3"/>
          <p:cNvSpPr/>
          <p:nvPr/>
        </p:nvSpPr>
        <p:spPr>
          <a:xfrm>
            <a:off x="0" y="6257035"/>
            <a:ext cx="12192000" cy="54865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" name="Shape 4"/>
          <p:cNvSpPr/>
          <p:nvPr>
            <p:ph type="title"/>
          </p:nvPr>
        </p:nvSpPr>
        <p:spPr>
          <a:xfrm>
            <a:off x="9525000" y="0"/>
            <a:ext cx="1371600" cy="594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3200">
                <a:solidFill>
                  <a:srgbClr val="A85229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5" name="Shape 5"/>
          <p:cNvSpPr/>
          <p:nvPr>
            <p:ph type="body" idx="1"/>
          </p:nvPr>
        </p:nvSpPr>
        <p:spPr>
          <a:xfrm>
            <a:off x="1295400" y="382229"/>
            <a:ext cx="7863841" cy="6475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Click to edit Master text styles</a:t>
            </a:r>
            <a:endParaRPr sz="2000">
              <a:solidFill>
                <a:srgbClr val="514A40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Second level</a:t>
            </a:r>
            <a:endParaRPr sz="2000">
              <a:solidFill>
                <a:srgbClr val="514A40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Third level</a:t>
            </a:r>
            <a:endParaRPr sz="2000">
              <a:solidFill>
                <a:srgbClr val="514A40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Fourth level</a:t>
            </a:r>
            <a:endParaRPr sz="2000">
              <a:solidFill>
                <a:srgbClr val="514A40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Fifth level</a:t>
            </a:r>
          </a:p>
        </p:txBody>
      </p:sp>
      <p:sp>
        <p:nvSpPr>
          <p:cNvPr id="6" name="Shape 6"/>
          <p:cNvSpPr/>
          <p:nvPr>
            <p:ph type="sldNum" sz="quarter" idx="2"/>
          </p:nvPr>
        </p:nvSpPr>
        <p:spPr>
          <a:xfrm>
            <a:off x="10198358" y="6426040"/>
            <a:ext cx="698242" cy="225746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000"/>
            </a:lvl1pPr>
          </a:lstStyle>
          <a:p>
            <a:pPr lvl="0"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ransition spd="med" advClick="1"/>
  <p:txStyles>
    <p:titleStyle>
      <a:lvl1pPr>
        <a:lnSpc>
          <a:spcPct val="90000"/>
        </a:lnSpc>
        <a:defRPr b="1" cap="all" sz="3200">
          <a:solidFill>
            <a:srgbClr val="A85229"/>
          </a:solidFill>
          <a:effectLst>
            <a:outerShdw sx="100000" sy="100000" kx="0" ky="0" algn="b" rotWithShape="0" blurRad="38100" dist="25400" dir="1890000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1pPr>
      <a:lvl2pPr>
        <a:lnSpc>
          <a:spcPct val="90000"/>
        </a:lnSpc>
        <a:defRPr b="1" cap="all" sz="3200">
          <a:solidFill>
            <a:srgbClr val="A85229"/>
          </a:solidFill>
          <a:effectLst>
            <a:outerShdw sx="100000" sy="100000" kx="0" ky="0" algn="b" rotWithShape="0" blurRad="38100" dist="25400" dir="1890000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2pPr>
      <a:lvl3pPr>
        <a:lnSpc>
          <a:spcPct val="90000"/>
        </a:lnSpc>
        <a:defRPr b="1" cap="all" sz="3200">
          <a:solidFill>
            <a:srgbClr val="A85229"/>
          </a:solidFill>
          <a:effectLst>
            <a:outerShdw sx="100000" sy="100000" kx="0" ky="0" algn="b" rotWithShape="0" blurRad="38100" dist="25400" dir="1890000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3pPr>
      <a:lvl4pPr>
        <a:lnSpc>
          <a:spcPct val="90000"/>
        </a:lnSpc>
        <a:defRPr b="1" cap="all" sz="3200">
          <a:solidFill>
            <a:srgbClr val="A85229"/>
          </a:solidFill>
          <a:effectLst>
            <a:outerShdw sx="100000" sy="100000" kx="0" ky="0" algn="b" rotWithShape="0" blurRad="38100" dist="25400" dir="1890000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4pPr>
      <a:lvl5pPr>
        <a:lnSpc>
          <a:spcPct val="90000"/>
        </a:lnSpc>
        <a:defRPr b="1" cap="all" sz="3200">
          <a:solidFill>
            <a:srgbClr val="A85229"/>
          </a:solidFill>
          <a:effectLst>
            <a:outerShdw sx="100000" sy="100000" kx="0" ky="0" algn="b" rotWithShape="0" blurRad="38100" dist="25400" dir="1890000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5pPr>
      <a:lvl6pPr>
        <a:lnSpc>
          <a:spcPct val="90000"/>
        </a:lnSpc>
        <a:defRPr b="1" cap="all" sz="3200">
          <a:solidFill>
            <a:srgbClr val="A85229"/>
          </a:solidFill>
          <a:effectLst>
            <a:outerShdw sx="100000" sy="100000" kx="0" ky="0" algn="b" rotWithShape="0" blurRad="38100" dist="25400" dir="1890000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6pPr>
      <a:lvl7pPr>
        <a:lnSpc>
          <a:spcPct val="90000"/>
        </a:lnSpc>
        <a:defRPr b="1" cap="all" sz="3200">
          <a:solidFill>
            <a:srgbClr val="A85229"/>
          </a:solidFill>
          <a:effectLst>
            <a:outerShdw sx="100000" sy="100000" kx="0" ky="0" algn="b" rotWithShape="0" blurRad="38100" dist="25400" dir="1890000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7pPr>
      <a:lvl8pPr>
        <a:lnSpc>
          <a:spcPct val="90000"/>
        </a:lnSpc>
        <a:defRPr b="1" cap="all" sz="3200">
          <a:solidFill>
            <a:srgbClr val="A85229"/>
          </a:solidFill>
          <a:effectLst>
            <a:outerShdw sx="100000" sy="100000" kx="0" ky="0" algn="b" rotWithShape="0" blurRad="38100" dist="25400" dir="1890000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8pPr>
      <a:lvl9pPr>
        <a:lnSpc>
          <a:spcPct val="90000"/>
        </a:lnSpc>
        <a:defRPr b="1" cap="all" sz="3200">
          <a:solidFill>
            <a:srgbClr val="A85229"/>
          </a:solidFill>
          <a:effectLst>
            <a:outerShdw sx="100000" sy="100000" kx="0" ky="0" algn="b" rotWithShape="0" blurRad="38100" dist="25400" dir="1890000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9pPr>
    </p:titleStyle>
    <p:bodyStyle>
      <a:lvl1pPr marL="274320" indent="-228600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1pPr>
      <a:lvl2pPr marL="619759" indent="-254000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2pPr>
      <a:lvl3pPr marL="971550" indent="-285750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3pPr>
      <a:lvl4pPr marL="1332411" indent="-326571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4pPr>
      <a:lvl5pPr marL="1652451" indent="-326571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5pPr>
      <a:lvl6pPr marL="1926771" indent="-326571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6pPr>
      <a:lvl7pPr marL="2201091" indent="-326571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7pPr>
      <a:lvl8pPr marL="2475411" indent="-326571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8pPr>
      <a:lvl9pPr marL="2749731" indent="-326571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9pPr>
    </p:bodyStyle>
    <p:otherStyle>
      <a:lvl1pPr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1pPr>
      <a:lvl2pPr indent="4572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2pPr>
      <a:lvl3pPr indent="9144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3pPr>
      <a:lvl4pPr indent="13716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4pPr>
      <a:lvl5pPr indent="18288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5pPr>
      <a:lvl6pPr indent="22860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6pPr>
      <a:lvl7pPr indent="27432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7pPr>
      <a:lvl8pPr indent="32004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8pPr>
      <a:lvl9pPr indent="36576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Relationship Id="rId3" Type="http://schemas.openxmlformats.org/officeDocument/2006/relationships/image" Target="../media/image2.tif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Relationship Id="rId3" Type="http://schemas.openxmlformats.org/officeDocument/2006/relationships/image" Target="../media/image3.tif"/><Relationship Id="rId4" Type="http://schemas.openxmlformats.org/officeDocument/2006/relationships/image" Target="../media/image4.tif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Relationship Id="rId3" Type="http://schemas.openxmlformats.org/officeDocument/2006/relationships/image" Target="../media/image5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type="title"/>
          </p:nvPr>
        </p:nvSpPr>
        <p:spPr>
          <a:xfrm>
            <a:off x="1066800" y="832757"/>
            <a:ext cx="10058400" cy="4016830"/>
          </a:xfrm>
          <a:prstGeom prst="rect">
            <a:avLst/>
          </a:prstGeom>
        </p:spPr>
        <p:txBody>
          <a:bodyPr/>
          <a:lstStyle/>
          <a:p>
            <a:pPr lvl="0" algn="ctr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5400">
                <a:solidFill>
                  <a:srgbClr val="514A40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Number crunching </a:t>
            </a:r>
            <a:br>
              <a:rPr b="1" cap="all" sz="5400">
                <a:solidFill>
                  <a:srgbClr val="514A40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</a:br>
            <a:r>
              <a:rPr b="1" sz="8000">
                <a:solidFill>
                  <a:srgbClr val="514A40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Artikel 42</a:t>
            </a:r>
          </a:p>
        </p:txBody>
      </p:sp>
      <p:sp>
        <p:nvSpPr>
          <p:cNvPr id="61" name="Shape 61"/>
          <p:cNvSpPr/>
          <p:nvPr>
            <p:ph type="body" idx="1"/>
          </p:nvPr>
        </p:nvSpPr>
        <p:spPr>
          <a:xfrm>
            <a:off x="397328" y="4821592"/>
            <a:ext cx="10058401" cy="1024036"/>
          </a:xfrm>
          <a:prstGeom prst="rect">
            <a:avLst/>
          </a:prstGeom>
        </p:spPr>
        <p:txBody>
          <a:bodyPr/>
          <a:lstStyle/>
          <a:p>
            <a:pPr lvl="0">
              <a:defRPr b="0" cap="none" sz="1800">
                <a:solidFill>
                  <a:srgbClr val="000000"/>
                </a:solidFill>
              </a:defRPr>
            </a:pPr>
            <a:r>
              <a:rPr b="1" sz="2000">
                <a:solidFill>
                  <a:srgbClr val="A85229"/>
                </a:solidFill>
              </a:rPr>
              <a:t>Arent</a:t>
            </a:r>
            <a:endParaRPr b="1" sz="2000">
              <a:solidFill>
                <a:srgbClr val="A85229"/>
              </a:solidFill>
            </a:endParaRPr>
          </a:p>
          <a:p>
            <a:pPr lvl="0">
              <a:defRPr b="0" cap="none" sz="1800">
                <a:solidFill>
                  <a:srgbClr val="000000"/>
                </a:solidFill>
              </a:defRPr>
            </a:pPr>
            <a:r>
              <a:rPr b="1" sz="2000">
                <a:solidFill>
                  <a:srgbClr val="A85229"/>
                </a:solidFill>
              </a:rPr>
              <a:t>Jord </a:t>
            </a:r>
            <a:endParaRPr b="1" sz="2000">
              <a:solidFill>
                <a:srgbClr val="A85229"/>
              </a:solidFill>
            </a:endParaRPr>
          </a:p>
          <a:p>
            <a:pPr lvl="0">
              <a:defRPr b="0" cap="none" sz="1800">
                <a:solidFill>
                  <a:srgbClr val="000000"/>
                </a:solidFill>
              </a:defRPr>
            </a:pPr>
            <a:r>
              <a:rPr b="1" sz="2000">
                <a:solidFill>
                  <a:srgbClr val="A85229"/>
                </a:solidFill>
              </a:rPr>
              <a:t>Matthias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/>
          <a:lstStyle/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3200">
                <a:solidFill>
                  <a:srgbClr val="A85229"/>
                </a:solidFill>
                <a:effectLst>
                  <a:outerShdw sx="100000" sy="100000" kx="0" ky="0" algn="b" rotWithShape="0" blurRad="38100" dist="25400" dir="18900000">
                    <a:srgbClr val="FFFFFF">
                      <a:alpha val="80000"/>
                    </a:srgbClr>
                  </a:outerShdw>
                </a:effectLst>
              </a:rPr>
              <a:t>Inleiding probleem</a:t>
            </a:r>
          </a:p>
        </p:txBody>
      </p:sp>
      <p:sp>
        <p:nvSpPr>
          <p:cNvPr id="66" name="Shape 66"/>
          <p:cNvSpPr/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Ovr>
    <a:masterClrMapping/>
  </p:clrMapOvr>
  <p:transition spd="med" advClick="1">
    <p:dissolv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type="title"/>
          </p:nvPr>
        </p:nvSpPr>
        <p:spPr>
          <a:xfrm>
            <a:off x="1295400" y="593277"/>
            <a:ext cx="9601200" cy="451758"/>
          </a:xfrm>
          <a:prstGeom prst="rect">
            <a:avLst/>
          </a:prstGeom>
        </p:spPr>
        <p:txBody>
          <a:bodyPr/>
          <a:lstStyle>
            <a:lvl1pPr defTabSz="475487">
              <a:defRPr sz="2496">
                <a:effectLst>
                  <a:outerShdw sx="100000" sy="100000" kx="0" ky="0" algn="b" rotWithShape="0" blurRad="19812" dist="13208" dir="18900000">
                    <a:srgbClr val="FFFFFF">
                      <a:alpha val="80000"/>
                    </a:srgbClr>
                  </a:outerShdw>
                </a:effectLst>
              </a:defRPr>
            </a:lvl1pPr>
          </a:lstStyle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2496">
                <a:solidFill>
                  <a:srgbClr val="A85229"/>
                </a:solidFill>
                <a:effectLst>
                  <a:outerShdw sx="100000" sy="100000" kx="0" ky="0" algn="b" rotWithShape="0" blurRad="19812" dist="13208" dir="18900000">
                    <a:srgbClr val="FFFFFF">
                      <a:alpha val="80000"/>
                    </a:srgbClr>
                  </a:outerShdw>
                </a:effectLst>
              </a:rPr>
              <a:t>algoritme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type="title"/>
          </p:nvPr>
        </p:nvSpPr>
        <p:spPr>
          <a:xfrm>
            <a:off x="1066800" y="1565829"/>
            <a:ext cx="5943600" cy="197658"/>
          </a:xfrm>
          <a:prstGeom prst="rect">
            <a:avLst/>
          </a:prstGeom>
        </p:spPr>
        <p:txBody>
          <a:bodyPr/>
          <a:lstStyle>
            <a:lvl1pPr defTabSz="365760">
              <a:defRPr sz="1920">
                <a:effectLst>
                  <a:outerShdw sx="100000" sy="100000" kx="0" ky="0" algn="b" rotWithShape="0" blurRad="15240" dist="10160" dir="18900000">
                    <a:srgbClr val="FFFFFF">
                      <a:alpha val="80000"/>
                    </a:srgbClr>
                  </a:outerShdw>
                </a:effectLst>
              </a:defRPr>
            </a:lvl1pPr>
          </a:lstStyle>
          <a:p>
            <a:pPr lvl="0">
              <a:defRPr b="0" cap="none" sz="1800">
                <a:solidFill>
                  <a:srgbClr val="000000"/>
                </a:solidFill>
                <a:effectLst/>
              </a:defRPr>
            </a:pPr>
            <a:r>
              <a:rPr b="1" cap="all" sz="1920">
                <a:solidFill>
                  <a:srgbClr val="A85229"/>
                </a:solidFill>
                <a:effectLst>
                  <a:outerShdw sx="100000" sy="100000" kx="0" ky="0" algn="b" rotWithShape="0" blurRad="15240" dist="10160" dir="18900000">
                    <a:srgbClr val="FFFFFF">
                      <a:alpha val="80000"/>
                    </a:srgbClr>
                  </a:outerShdw>
                </a:effectLst>
              </a:rPr>
              <a:t>Resultaten</a:t>
            </a:r>
          </a:p>
        </p:txBody>
      </p:sp>
      <p:sp>
        <p:nvSpPr>
          <p:cNvPr id="75" name="Shape 75"/>
          <p:cNvSpPr/>
          <p:nvPr>
            <p:ph type="body" idx="1"/>
          </p:nvPr>
        </p:nvSpPr>
        <p:spPr>
          <a:xfrm>
            <a:off x="1066800" y="5682343"/>
            <a:ext cx="5943601" cy="410548"/>
          </a:xfrm>
          <a:prstGeom prst="rect">
            <a:avLst/>
          </a:prstGeom>
        </p:spPr>
        <p:txBody>
          <a:bodyPr/>
          <a:lstStyle/>
          <a:p>
            <a:pPr lvl="0" defTabSz="905255">
              <a:defRPr sz="2178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000">
                <a:solidFill>
                  <a:srgbClr val="514A40"/>
                </a:solidFill>
              </a:rPr>
            </a:fld>
          </a:p>
        </p:txBody>
      </p:sp>
      <p:pic>
        <p:nvPicPr>
          <p:cNvPr id="80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9778" y="253797"/>
            <a:ext cx="8251180" cy="62263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type="sldNum" sz="quarter" idx="2"/>
          </p:nvPr>
        </p:nvSpPr>
        <p:spPr>
          <a:xfrm>
            <a:off x="10198358" y="6426040"/>
            <a:ext cx="698242" cy="2257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000">
                <a:solidFill>
                  <a:srgbClr val="514A40"/>
                </a:solidFill>
              </a:rPr>
            </a:fld>
          </a:p>
        </p:txBody>
      </p:sp>
      <p:pic>
        <p:nvPicPr>
          <p:cNvPr id="83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9778" y="253797"/>
            <a:ext cx="8251180" cy="6226351"/>
          </a:xfrm>
          <a:prstGeom prst="rect">
            <a:avLst/>
          </a:prstGeom>
          <a:ln w="12700">
            <a:miter lim="400000"/>
          </a:ln>
        </p:spPr>
      </p:pic>
      <p:pic>
        <p:nvPicPr>
          <p:cNvPr id="84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51310" y="315321"/>
            <a:ext cx="8088116" cy="61033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type="sldNum" sz="quarter" idx="2"/>
          </p:nvPr>
        </p:nvSpPr>
        <p:spPr>
          <a:xfrm>
            <a:off x="10198358" y="6426040"/>
            <a:ext cx="698242" cy="2257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000">
                <a:solidFill>
                  <a:srgbClr val="514A40"/>
                </a:solidFill>
              </a:rPr>
            </a:fld>
          </a:p>
        </p:txBody>
      </p:sp>
      <p:pic>
        <p:nvPicPr>
          <p:cNvPr id="87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9778" y="253797"/>
            <a:ext cx="8251180" cy="6226351"/>
          </a:xfrm>
          <a:prstGeom prst="rect">
            <a:avLst/>
          </a:prstGeom>
          <a:ln w="12700">
            <a:miter lim="400000"/>
          </a:ln>
        </p:spPr>
      </p:pic>
      <p:pic>
        <p:nvPicPr>
          <p:cNvPr id="88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47606" y="312526"/>
            <a:ext cx="8095525" cy="6108893"/>
          </a:xfrm>
          <a:prstGeom prst="rect">
            <a:avLst/>
          </a:prstGeom>
          <a:ln w="12700">
            <a:miter lim="400000"/>
          </a:ln>
        </p:spPr>
      </p:pic>
      <p:pic>
        <p:nvPicPr>
          <p:cNvPr id="89" name="pasted-image.ti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69778" y="253797"/>
            <a:ext cx="8251181" cy="62263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Num" sz="quarter" idx="2"/>
          </p:nvPr>
        </p:nvSpPr>
        <p:spPr>
          <a:xfrm>
            <a:off x="10198358" y="6426040"/>
            <a:ext cx="698242" cy="2257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000">
                <a:solidFill>
                  <a:srgbClr val="514A40"/>
                </a:solidFill>
              </a:rPr>
            </a:fld>
          </a:p>
        </p:txBody>
      </p:sp>
      <p:pic>
        <p:nvPicPr>
          <p:cNvPr id="92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9778" y="253797"/>
            <a:ext cx="8251180" cy="6226351"/>
          </a:xfrm>
          <a:prstGeom prst="rect">
            <a:avLst/>
          </a:prstGeom>
          <a:ln w="12700">
            <a:miter lim="400000"/>
          </a:ln>
        </p:spPr>
      </p:pic>
      <p:pic>
        <p:nvPicPr>
          <p:cNvPr id="93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226" y="272668"/>
            <a:ext cx="12107548" cy="63126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514A40"/>
      </a:dk1>
      <a:lt1>
        <a:srgbClr val="112B51"/>
      </a:lt1>
      <a:dk2>
        <a:srgbClr val="A7A7A7"/>
      </a:dk2>
      <a:lt2>
        <a:srgbClr val="53535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Roman"/>
        <a:ea typeface="Avenir Roman"/>
        <a:cs typeface="Avenir Roman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A85229"/>
          </a:solidFill>
          <a:prstDash val="solid"/>
          <a:miter lim="8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514A40"/>
            </a:solidFill>
            <a:effectLst/>
            <a:uFillTx/>
            <a:latin typeface="Cambria"/>
            <a:ea typeface="Cambria"/>
            <a:cs typeface="Cambria"/>
            <a:sym typeface="Cambr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A85229"/>
          </a:solidFill>
          <a:prstDash val="solid"/>
          <a:miter lim="8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514A40"/>
            </a:solidFill>
            <a:effectLst/>
            <a:uFillTx/>
            <a:latin typeface="Cambria"/>
            <a:ea typeface="Cambria"/>
            <a:cs typeface="Cambria"/>
            <a:sym typeface="Cambr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Roman"/>
        <a:ea typeface="Avenir Roman"/>
        <a:cs typeface="Avenir Roman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A85229"/>
          </a:solidFill>
          <a:prstDash val="solid"/>
          <a:miter lim="8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514A40"/>
            </a:solidFill>
            <a:effectLst/>
            <a:uFillTx/>
            <a:latin typeface="Cambria"/>
            <a:ea typeface="Cambria"/>
            <a:cs typeface="Cambria"/>
            <a:sym typeface="Cambr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A85229"/>
          </a:solidFill>
          <a:prstDash val="solid"/>
          <a:miter lim="8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514A40"/>
            </a:solidFill>
            <a:effectLst/>
            <a:uFillTx/>
            <a:latin typeface="Cambria"/>
            <a:ea typeface="Cambria"/>
            <a:cs typeface="Cambria"/>
            <a:sym typeface="Cambr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